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6858000" cy="9906000" type="A4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1686" y="-134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729F1-910A-45EF-A1E4-E28F283BD946}" type="datetimeFigureOut">
              <a:rPr lang="de-DE" smtClean="0"/>
              <a:t>04.11.2015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582B6-E599-4430-AF68-0CF22C9BC8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7945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729F1-910A-45EF-A1E4-E28F283BD946}" type="datetimeFigureOut">
              <a:rPr lang="de-DE" smtClean="0"/>
              <a:t>04.11.2015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582B6-E599-4430-AF68-0CF22C9BC8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0470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729F1-910A-45EF-A1E4-E28F283BD946}" type="datetimeFigureOut">
              <a:rPr lang="de-DE" smtClean="0"/>
              <a:t>04.11.2015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582B6-E599-4430-AF68-0CF22C9BC8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1936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729F1-910A-45EF-A1E4-E28F283BD946}" type="datetimeFigureOut">
              <a:rPr lang="de-DE" smtClean="0"/>
              <a:t>04.11.2015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582B6-E599-4430-AF68-0CF22C9BC8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3977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729F1-910A-45EF-A1E4-E28F283BD946}" type="datetimeFigureOut">
              <a:rPr lang="de-DE" smtClean="0"/>
              <a:t>04.11.2015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582B6-E599-4430-AF68-0CF22C9BC8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3577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729F1-910A-45EF-A1E4-E28F283BD946}" type="datetimeFigureOut">
              <a:rPr lang="de-DE" smtClean="0"/>
              <a:t>04.11.2015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582B6-E599-4430-AF68-0CF22C9BC8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9787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729F1-910A-45EF-A1E4-E28F283BD946}" type="datetimeFigureOut">
              <a:rPr lang="de-DE" smtClean="0"/>
              <a:t>04.11.2015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582B6-E599-4430-AF68-0CF22C9BC8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5622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729F1-910A-45EF-A1E4-E28F283BD946}" type="datetimeFigureOut">
              <a:rPr lang="de-DE" smtClean="0"/>
              <a:t>04.11.2015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582B6-E599-4430-AF68-0CF22C9BC8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5194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729F1-910A-45EF-A1E4-E28F283BD946}" type="datetimeFigureOut">
              <a:rPr lang="de-DE" smtClean="0"/>
              <a:t>04.11.2015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582B6-E599-4430-AF68-0CF22C9BC8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86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729F1-910A-45EF-A1E4-E28F283BD946}" type="datetimeFigureOut">
              <a:rPr lang="de-DE" smtClean="0"/>
              <a:t>04.11.2015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582B6-E599-4430-AF68-0CF22C9BC8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4968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729F1-910A-45EF-A1E4-E28F283BD946}" type="datetimeFigureOut">
              <a:rPr lang="de-DE" smtClean="0"/>
              <a:t>04.11.2015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582B6-E599-4430-AF68-0CF22C9BC8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91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729F1-910A-45EF-A1E4-E28F283BD946}" type="datetimeFigureOut">
              <a:rPr lang="de-DE" smtClean="0"/>
              <a:t>04.11.2015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582B6-E599-4430-AF68-0CF22C9BC829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Picture 2" descr="http://www.ead-direkt.de/weitersager/bilder_allgemein/weitersager_08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9254846"/>
            <a:ext cx="825153" cy="55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96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674862"/>
            <a:ext cx="5715000" cy="7814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571500" y="695236"/>
            <a:ext cx="5521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/>
              <a:t>Frohe Weihnachten! </a:t>
            </a:r>
            <a:r>
              <a:rPr lang="tr-TR" sz="2400" b="1" dirty="0"/>
              <a:t>Gëzuar </a:t>
            </a:r>
            <a:r>
              <a:rPr lang="tr-TR" sz="2400" b="1" dirty="0" smtClean="0"/>
              <a:t>Krishtlindjet</a:t>
            </a:r>
            <a:r>
              <a:rPr lang="de-DE" sz="2400" b="1" dirty="0" smtClean="0"/>
              <a:t>!</a:t>
            </a:r>
            <a:endParaRPr lang="de-DE" sz="24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6093296" y="9531315"/>
            <a:ext cx="10801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albanisch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3569128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026" y="835844"/>
            <a:ext cx="2040934" cy="2523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912912" y="653493"/>
            <a:ext cx="302433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200" dirty="0" err="1" smtClean="0">
                <a:cs typeface="Times New Roman" panose="02020603050405020304" pitchFamily="18" charset="0"/>
              </a:rPr>
              <a:t>Lindja</a:t>
            </a:r>
            <a:r>
              <a:rPr lang="de-DE" sz="3200" dirty="0" smtClean="0">
                <a:cs typeface="Times New Roman" panose="02020603050405020304" pitchFamily="18" charset="0"/>
              </a:rPr>
              <a:t> e </a:t>
            </a:r>
            <a:r>
              <a:rPr lang="de-DE" sz="3200" dirty="0" err="1" smtClean="0">
                <a:cs typeface="Times New Roman" panose="02020603050405020304" pitchFamily="18" charset="0"/>
              </a:rPr>
              <a:t>Jezusit</a:t>
            </a:r>
            <a:endParaRPr lang="de-DE" sz="3200" dirty="0" smtClean="0">
              <a:cs typeface="Times New Roman" panose="02020603050405020304" pitchFamily="18" charset="0"/>
            </a:endParaRPr>
          </a:p>
          <a:p>
            <a:pPr algn="r"/>
            <a:endParaRPr lang="de-DE" sz="3200" dirty="0" smtClean="0">
              <a:cs typeface="Times New Roman" panose="02020603050405020304" pitchFamily="18" charset="0"/>
            </a:endParaRPr>
          </a:p>
          <a:p>
            <a:pPr algn="r"/>
            <a:endParaRPr lang="de-DE" sz="2800" dirty="0">
              <a:cs typeface="Times New Roman" panose="02020603050405020304" pitchFamily="18" charset="0"/>
            </a:endParaRPr>
          </a:p>
          <a:p>
            <a:pPr algn="r"/>
            <a:endParaRPr lang="de-DE" sz="2000" dirty="0" smtClean="0">
              <a:cs typeface="Times New Roman" panose="02020603050405020304" pitchFamily="18" charset="0"/>
            </a:endParaRPr>
          </a:p>
          <a:p>
            <a:pPr algn="r"/>
            <a:endParaRPr lang="de-DE" sz="2000" dirty="0" smtClean="0">
              <a:cs typeface="Times New Roman" panose="02020603050405020304" pitchFamily="18" charset="0"/>
            </a:endParaRPr>
          </a:p>
          <a:p>
            <a:pPr algn="r"/>
            <a:endParaRPr lang="de-DE" sz="2000" dirty="0">
              <a:cs typeface="Times New Roman" panose="02020603050405020304" pitchFamily="18" charset="0"/>
            </a:endParaRPr>
          </a:p>
          <a:p>
            <a:pPr algn="r"/>
            <a:r>
              <a:rPr lang="de-DE" sz="2000" dirty="0" smtClean="0">
                <a:cs typeface="Times New Roman" panose="02020603050405020304" pitchFamily="18" charset="0"/>
              </a:rPr>
              <a:t>Luka 1+2</a:t>
            </a:r>
            <a:endParaRPr lang="de-DE" sz="2000" dirty="0"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44"/>
          <a:stretch/>
        </p:blipFill>
        <p:spPr bwMode="auto">
          <a:xfrm>
            <a:off x="980728" y="4011580"/>
            <a:ext cx="5040560" cy="4757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6093296" y="9531315"/>
            <a:ext cx="10801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albanisch</a:t>
            </a:r>
            <a:endParaRPr lang="de-DE" sz="1000" dirty="0"/>
          </a:p>
        </p:txBody>
      </p:sp>
      <p:cxnSp>
        <p:nvCxnSpPr>
          <p:cNvPr id="5" name="Gerader Verbinder 4"/>
          <p:cNvCxnSpPr/>
          <p:nvPr/>
        </p:nvCxnSpPr>
        <p:spPr>
          <a:xfrm>
            <a:off x="188640" y="9129464"/>
            <a:ext cx="6444716" cy="0"/>
          </a:xfrm>
          <a:prstGeom prst="line">
            <a:avLst/>
          </a:prstGeom>
          <a:ln cap="rnd" cmpd="dbl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6517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6"/>
          <a:stretch/>
        </p:blipFill>
        <p:spPr bwMode="auto">
          <a:xfrm>
            <a:off x="836712" y="1640632"/>
            <a:ext cx="5169199" cy="6833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6093296" y="9531315"/>
            <a:ext cx="10801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albanisch</a:t>
            </a:r>
            <a:endParaRPr lang="de-DE" sz="1000" dirty="0"/>
          </a:p>
        </p:txBody>
      </p:sp>
      <p:cxnSp>
        <p:nvCxnSpPr>
          <p:cNvPr id="5" name="Gerader Verbinder 4"/>
          <p:cNvCxnSpPr/>
          <p:nvPr/>
        </p:nvCxnSpPr>
        <p:spPr>
          <a:xfrm>
            <a:off x="188640" y="9129464"/>
            <a:ext cx="6444716" cy="0"/>
          </a:xfrm>
          <a:prstGeom prst="line">
            <a:avLst/>
          </a:prstGeom>
          <a:ln cap="rnd" cmpd="dbl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0" y="1055276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 smtClean="0">
                <a:cs typeface="Times New Roman" panose="02020603050405020304" pitchFamily="18" charset="0"/>
              </a:rPr>
              <a:t>Lindja</a:t>
            </a:r>
            <a:r>
              <a:rPr lang="de-DE" dirty="0" smtClean="0">
                <a:cs typeface="Times New Roman" panose="02020603050405020304" pitchFamily="18" charset="0"/>
              </a:rPr>
              <a:t> e </a:t>
            </a:r>
            <a:r>
              <a:rPr lang="de-DE" dirty="0" err="1" smtClean="0">
                <a:cs typeface="Times New Roman" panose="02020603050405020304" pitchFamily="18" charset="0"/>
              </a:rPr>
              <a:t>Jezusit</a:t>
            </a:r>
            <a:r>
              <a:rPr lang="de-DE" dirty="0" smtClean="0">
                <a:cs typeface="Times New Roman" panose="02020603050405020304" pitchFamily="18" charset="0"/>
              </a:rPr>
              <a:t>, </a:t>
            </a:r>
            <a:r>
              <a:rPr lang="de-DE" dirty="0" err="1" smtClean="0">
                <a:cs typeface="Times New Roman" panose="02020603050405020304" pitchFamily="18" charset="0"/>
              </a:rPr>
              <a:t>Mesisë</a:t>
            </a:r>
            <a:endParaRPr lang="de-DE" dirty="0" smtClean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794386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</Words>
  <Application>Microsoft Office PowerPoint</Application>
  <PresentationFormat>A4-Papier (210x297 mm)</PresentationFormat>
  <Paragraphs>12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7" baseType="lpstr">
      <vt:lpstr>Arial</vt:lpstr>
      <vt:lpstr>Calibri</vt:lpstr>
      <vt:lpstr>Times New Roman</vt:lpstr>
      <vt:lpstr>Larissa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Karp-Henkel</dc:creator>
  <cp:lastModifiedBy>Jana</cp:lastModifiedBy>
  <cp:revision>8</cp:revision>
  <cp:lastPrinted>2015-11-04T15:12:35Z</cp:lastPrinted>
  <dcterms:created xsi:type="dcterms:W3CDTF">2015-11-04T13:57:41Z</dcterms:created>
  <dcterms:modified xsi:type="dcterms:W3CDTF">2015-11-04T19:56:09Z</dcterms:modified>
</cp:coreProperties>
</file>