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17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9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9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9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7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2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9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http://www.ead-direkt.de/weitersager/bilder_allgemein/weitersager_08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254846"/>
            <a:ext cx="825153" cy="5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684377"/>
            <a:ext cx="5497398" cy="75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1500" y="695236"/>
            <a:ext cx="55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 smtClean="0"/>
              <a:t>Frohe Weihnachten! </a:t>
            </a:r>
            <a:r>
              <a:rPr lang="ar-AE" sz="2400" dirty="0"/>
              <a:t>عيد ميلاد </a:t>
            </a:r>
            <a:r>
              <a:rPr lang="ar-AE" sz="2400" dirty="0" smtClean="0"/>
              <a:t>مجيد</a:t>
            </a:r>
            <a:r>
              <a:rPr lang="de-DE" sz="2400" dirty="0" smtClean="0"/>
              <a:t>	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93296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arabisch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691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208584"/>
            <a:ext cx="1928480" cy="238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093296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arabisch</a:t>
            </a:r>
            <a:endParaRPr lang="de-DE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4"/>
          <a:stretch/>
        </p:blipFill>
        <p:spPr bwMode="auto">
          <a:xfrm>
            <a:off x="548680" y="3946202"/>
            <a:ext cx="5692455" cy="439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r="33784" b="91098"/>
          <a:stretch/>
        </p:blipFill>
        <p:spPr bwMode="auto">
          <a:xfrm>
            <a:off x="2919651" y="992560"/>
            <a:ext cx="346167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r Verbinder 5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1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93296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arabisch</a:t>
            </a:r>
            <a:endParaRPr lang="de-DE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736940"/>
            <a:ext cx="5688632" cy="630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r Verbinder 3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943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A4-Papier (210x297 mm)</PresentationFormat>
  <Paragraphs>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Karp-Henkel</dc:creator>
  <cp:lastModifiedBy>Jana</cp:lastModifiedBy>
  <cp:revision>8</cp:revision>
  <dcterms:created xsi:type="dcterms:W3CDTF">2015-11-04T13:57:41Z</dcterms:created>
  <dcterms:modified xsi:type="dcterms:W3CDTF">2015-11-04T20:16:10Z</dcterms:modified>
</cp:coreProperties>
</file>