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9114" autoAdjust="0"/>
  </p:normalViewPr>
  <p:slideViewPr>
    <p:cSldViewPr>
      <p:cViewPr varScale="1">
        <p:scale>
          <a:sx n="53" d="100"/>
          <a:sy n="53" d="100"/>
        </p:scale>
        <p:origin x="2730" y="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94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47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93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97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57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78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62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19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96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 descr="http://www.ead-direkt.de/weitersager/bilder_allgemein/weitersager_08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9254846"/>
            <a:ext cx="825153" cy="5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9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674862"/>
            <a:ext cx="5451696" cy="745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71500" y="695236"/>
            <a:ext cx="552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 smtClean="0"/>
              <a:t>Frohe Weihnachten! </a:t>
            </a:r>
            <a:endParaRPr lang="de-DE" sz="24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949280" y="9531315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Kurdisch-</a:t>
            </a:r>
            <a:r>
              <a:rPr lang="de-DE" sz="1000" dirty="0" err="1" smtClean="0"/>
              <a:t>kum</a:t>
            </a:r>
            <a:r>
              <a:rPr lang="de-DE" sz="1000" dirty="0" smtClean="0"/>
              <a:t>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56912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78" y="1208584"/>
            <a:ext cx="1663716" cy="205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949280" y="9531315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Kurdisch-</a:t>
            </a:r>
            <a:r>
              <a:rPr lang="de-DE" sz="1000" dirty="0" err="1" smtClean="0"/>
              <a:t>kum</a:t>
            </a:r>
            <a:r>
              <a:rPr lang="de-DE" sz="1000" dirty="0" smtClean="0"/>
              <a:t>.</a:t>
            </a:r>
            <a:endParaRPr lang="de-DE" sz="1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8"/>
          <a:stretch/>
        </p:blipFill>
        <p:spPr bwMode="auto">
          <a:xfrm>
            <a:off x="999118" y="4160912"/>
            <a:ext cx="4950162" cy="497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2996952" y="1117412"/>
            <a:ext cx="2286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/>
              <a:t>Bûyîna</a:t>
            </a:r>
            <a:r>
              <a:rPr lang="de-DE" sz="2400" dirty="0"/>
              <a:t> </a:t>
            </a:r>
            <a:r>
              <a:rPr lang="de-DE" sz="2400" dirty="0" err="1"/>
              <a:t>Îsa</a:t>
            </a:r>
            <a:r>
              <a:rPr lang="de-DE" sz="2400" dirty="0"/>
              <a:t> </a:t>
            </a:r>
            <a:r>
              <a:rPr lang="de-DE" sz="2400" dirty="0" err="1"/>
              <a:t>Mesîh</a:t>
            </a:r>
            <a:endParaRPr lang="de-DE" sz="2400" dirty="0"/>
          </a:p>
        </p:txBody>
      </p:sp>
      <p:sp>
        <p:nvSpPr>
          <p:cNvPr id="6" name="Rechteck 5"/>
          <p:cNvSpPr/>
          <p:nvPr/>
        </p:nvSpPr>
        <p:spPr>
          <a:xfrm>
            <a:off x="1149663" y="3699247"/>
            <a:ext cx="4655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dirty="0" err="1" smtClean="0"/>
              <a:t>Mizgîniya</a:t>
            </a:r>
            <a:r>
              <a:rPr lang="de-DE" dirty="0" smtClean="0"/>
              <a:t> </a:t>
            </a:r>
            <a:r>
              <a:rPr lang="de-DE" dirty="0" err="1" smtClean="0"/>
              <a:t>milyaket</a:t>
            </a:r>
            <a:r>
              <a:rPr lang="de-DE" dirty="0" smtClean="0"/>
              <a:t> li </a:t>
            </a:r>
            <a:r>
              <a:rPr lang="de-DE" dirty="0" err="1" smtClean="0"/>
              <a:t>ser</a:t>
            </a:r>
            <a:r>
              <a:rPr lang="de-DE" dirty="0" smtClean="0"/>
              <a:t> </a:t>
            </a:r>
            <a:r>
              <a:rPr lang="de-DE" dirty="0" err="1" smtClean="0"/>
              <a:t>bûyîna</a:t>
            </a:r>
            <a:r>
              <a:rPr lang="de-DE" dirty="0" smtClean="0"/>
              <a:t> </a:t>
            </a:r>
            <a:r>
              <a:rPr lang="de-DE" dirty="0" err="1"/>
              <a:t>Îsa</a:t>
            </a:r>
            <a:endParaRPr lang="de-DE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188640" y="9129464"/>
            <a:ext cx="6444716" cy="0"/>
          </a:xfrm>
          <a:prstGeom prst="line">
            <a:avLst/>
          </a:prstGeom>
          <a:ln cap="rnd" cmpd="dbl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51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5949280" y="9531315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Kurdisch-</a:t>
            </a:r>
            <a:r>
              <a:rPr lang="de-DE" sz="1000" dirty="0" err="1" smtClean="0"/>
              <a:t>kum</a:t>
            </a:r>
            <a:r>
              <a:rPr lang="de-DE" sz="1000" dirty="0" smtClean="0"/>
              <a:t>.</a:t>
            </a:r>
            <a:endParaRPr lang="de-DE" sz="1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2" y="848544"/>
            <a:ext cx="4682252" cy="770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r Verbinder 3"/>
          <p:cNvCxnSpPr/>
          <p:nvPr/>
        </p:nvCxnSpPr>
        <p:spPr>
          <a:xfrm>
            <a:off x="188640" y="9129464"/>
            <a:ext cx="6444716" cy="0"/>
          </a:xfrm>
          <a:prstGeom prst="line">
            <a:avLst/>
          </a:prstGeom>
          <a:ln cap="rnd" cmpd="dbl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79438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A4-Papier (210x297 mm)</PresentationFormat>
  <Paragraphs>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Karp-Henkel</dc:creator>
  <cp:lastModifiedBy>Jana</cp:lastModifiedBy>
  <cp:revision>9</cp:revision>
  <dcterms:created xsi:type="dcterms:W3CDTF">2015-11-04T13:57:41Z</dcterms:created>
  <dcterms:modified xsi:type="dcterms:W3CDTF">2015-11-04T20:19:03Z</dcterms:modified>
</cp:coreProperties>
</file>