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178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9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47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93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9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57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78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2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9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9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http://www.ead-direkt.de/weitersager/bilder_allgemein/weitersager_08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9254846"/>
            <a:ext cx="825153" cy="5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674862"/>
            <a:ext cx="5451695" cy="745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1500" y="695236"/>
            <a:ext cx="55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 smtClean="0"/>
              <a:t>Frohe Weihnachten! </a:t>
            </a:r>
            <a:r>
              <a:rPr lang="ar-AE" sz="2400" b="1" dirty="0"/>
              <a:t>میری کرسمس</a:t>
            </a:r>
            <a:endParaRPr lang="de-DE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093296" y="95313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urdu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6912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52" y="1208584"/>
            <a:ext cx="1663716" cy="205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093296" y="95313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urdu</a:t>
            </a:r>
            <a:endParaRPr lang="de-DE" sz="1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3368824"/>
            <a:ext cx="4298392" cy="56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452116" y="1226396"/>
            <a:ext cx="2137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/>
              <a:t>میری کرسمس</a:t>
            </a:r>
            <a:endParaRPr lang="de-DE" sz="32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188640" y="9129464"/>
            <a:ext cx="6444716" cy="0"/>
          </a:xfrm>
          <a:prstGeom prst="line">
            <a:avLst/>
          </a:prstGeom>
          <a:ln cap="rnd" cmpd="dbl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1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093296" y="95313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urdu</a:t>
            </a:r>
            <a:endParaRPr lang="de-DE" sz="1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83" y="720080"/>
            <a:ext cx="4168349" cy="840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r Verbinder 3"/>
          <p:cNvCxnSpPr/>
          <p:nvPr/>
        </p:nvCxnSpPr>
        <p:spPr>
          <a:xfrm>
            <a:off x="188640" y="9129464"/>
            <a:ext cx="6444716" cy="0"/>
          </a:xfrm>
          <a:prstGeom prst="line">
            <a:avLst/>
          </a:prstGeom>
          <a:ln cap="rnd" cmpd="dbl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943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A4-Papier (210x297 mm)</PresentationFormat>
  <Paragraphs>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Karp-Henkel</dc:creator>
  <cp:lastModifiedBy>Jana</cp:lastModifiedBy>
  <cp:revision>8</cp:revision>
  <dcterms:created xsi:type="dcterms:W3CDTF">2015-11-04T13:57:41Z</dcterms:created>
  <dcterms:modified xsi:type="dcterms:W3CDTF">2015-11-04T20:11:04Z</dcterms:modified>
</cp:coreProperties>
</file>